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67" r:id="rId4"/>
    <p:sldId id="275" r:id="rId5"/>
    <p:sldId id="278" r:id="rId6"/>
    <p:sldId id="276" r:id="rId7"/>
    <p:sldId id="279" r:id="rId8"/>
    <p:sldId id="277" r:id="rId9"/>
    <p:sldId id="280" r:id="rId10"/>
    <p:sldId id="281" r:id="rId11"/>
    <p:sldId id="274" r:id="rId12"/>
    <p:sldId id="264" r:id="rId13"/>
    <p:sldId id="261" r:id="rId14"/>
    <p:sldId id="258" r:id="rId15"/>
    <p:sldId id="259" r:id="rId16"/>
    <p:sldId id="273" r:id="rId17"/>
    <p:sldId id="269" r:id="rId18"/>
    <p:sldId id="266" r:id="rId19"/>
    <p:sldId id="272" r:id="rId20"/>
    <p:sldId id="270" r:id="rId21"/>
    <p:sldId id="271" r:id="rId22"/>
    <p:sldId id="260" r:id="rId23"/>
    <p:sldId id="263" r:id="rId24"/>
    <p:sldId id="26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/>
    <p:restoredTop sz="94694"/>
  </p:normalViewPr>
  <p:slideViewPr>
    <p:cSldViewPr snapToGrid="0">
      <p:cViewPr varScale="1">
        <p:scale>
          <a:sx n="143" d="100"/>
          <a:sy n="143" d="100"/>
        </p:scale>
        <p:origin x="92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3B03B72-2D14-0A1B-19DA-1C3B05EB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8EA0CA45-528C-670A-3C88-D2FFF79FA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4182DC5-762C-5880-A3DA-2F0FCAD50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43985AC-F687-5C59-046F-EA7558A5A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E608B247-B919-CD31-D033-86D5C40D3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A00B2A53-0082-8A95-21D8-338F4633F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08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E0AD529-478F-38C6-2FA7-84F0E59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>
            <a:extLst>
              <a:ext uri="{FF2B5EF4-FFF2-40B4-BE49-F238E27FC236}">
                <a16:creationId xmlns:a16="http://schemas.microsoft.com/office/drawing/2014/main" id="{B955F37E-0762-619A-83E9-6E48B996E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>
            <a:extLst>
              <a:ext uri="{FF2B5EF4-FFF2-40B4-BE49-F238E27FC236}">
                <a16:creationId xmlns:a16="http://schemas.microsoft.com/office/drawing/2014/main" id="{5C350737-5215-4F9B-420C-E9693C3BF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31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952A2E-8C1F-5A37-DDD0-48308C9B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B1959E8-A64B-B6C0-6B3D-E494E3CB5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AB3BC270-06A8-0693-A1D6-1A6EF5E38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4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C0565DC-3BFE-7EB7-E7B3-758F36C2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BA52AE1-4603-4D94-14E8-F9ACA6435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4C627DF-7E32-0897-44EF-505299EF7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72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DBF43DA-9FCB-8F14-4EEB-805E1E58B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A4A2145-4F22-118F-4E5D-443C9CE29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226E270C-4769-CB7C-131F-E3B955880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D318CE4-A813-BFAE-9119-E6C4C7982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6588C225-254F-A873-C18F-0C848312B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E6D38955-AD8B-664C-4DCC-FD3DD46E3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58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B06209C-E0F4-CD9E-02D8-A7F09A265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397C02FD-EE28-BF60-ECEB-50DECA4F5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B7513756-820E-3CA0-9519-2826CA99A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8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35906A4D-4D03-1C0A-F070-D954BC25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E8EA8DB3-0F32-C8DF-9C0B-772B1C162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8C98C3E7-700B-7A3E-277B-66B7ED2B9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99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AFEC89A-570F-BEF0-9877-86E651AB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8EF6E9BD-E750-2D17-5DAB-B98EE2756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953D1B06-9AC3-44E2-A802-8CD66E1AF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574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DBCF404-F95B-ABE4-DE85-7373243D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EA450E7-1A12-4CCA-65D0-5C68A8930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D284BEE-5F6B-C4AD-BD18-A2C5DB144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4" Type="http://schemas.openxmlformats.org/officeDocument/2006/relationships/hyperlink" Target="https://aimug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7ED5F5E8-E97D-675E-3D0C-8B09E9BA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B994884B-B41B-70D1-9A4E-33701572B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CLINE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ABBFD264-9937-AF14-CC44-72894F2E38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20AB75-71D8-B2B7-7B0C-8B5C26BF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47" y="1143510"/>
            <a:ext cx="348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CB350A4C-37B1-1ED3-2C43-B9CD1AE7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A5825129-EBA0-AA67-21A3-68A7BB786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I love obsidian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2896D03D-4C40-4CD0-1D7D-C3BD56292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1C0AC2AD-FA34-5F94-B67B-7C5FA08DD8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DA1EE1-3FB6-F4C3-EC47-D2C4A3BA9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511"/>
            <a:ext cx="5021473" cy="4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 – Austin LangChain AIMUG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7782" cy="3912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rgbClr val="F6F7F8"/>
                </a:solidFill>
              </a:rPr>
              <a:t>Weekly Virtual Syncs - Online:</a:t>
            </a:r>
            <a:r>
              <a:rPr lang="en-US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rgbClr val="F6F7F8"/>
                </a:solidFill>
              </a:rPr>
              <a:t>Schedules:</a:t>
            </a:r>
            <a:r>
              <a:rPr lang="en-US" sz="1600" dirty="0">
                <a:solidFill>
                  <a:srgbClr val="F6F7F8"/>
                </a:solidFill>
              </a:rPr>
              <a:t> Meetup, </a:t>
            </a:r>
            <a:r>
              <a:rPr lang="en-US" sz="1600" dirty="0" err="1">
                <a:solidFill>
                  <a:srgbClr val="F6F7F8"/>
                </a:solidFill>
              </a:rPr>
              <a:t>lu.ma</a:t>
            </a:r>
            <a:r>
              <a:rPr lang="en-US" sz="1600" dirty="0">
                <a:solidFill>
                  <a:srgbClr val="F6F7F8"/>
                </a:solidFill>
              </a:rPr>
              <a:t>, </a:t>
            </a:r>
            <a:r>
              <a:rPr lang="en-US" sz="1600" dirty="0" err="1">
                <a:solidFill>
                  <a:srgbClr val="F6F7F8"/>
                </a:solidFill>
              </a:rPr>
              <a:t>aimug.org</a:t>
            </a:r>
            <a:endParaRPr lang="en-US"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>
          <a:extLst>
            <a:ext uri="{FF2B5EF4-FFF2-40B4-BE49-F238E27FC236}">
              <a16:creationId xmlns:a16="http://schemas.microsoft.com/office/drawing/2014/main" id="{0562CEAC-0BAE-47C7-AD19-BBC43208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>
            <a:extLst>
              <a:ext uri="{FF2B5EF4-FFF2-40B4-BE49-F238E27FC236}">
                <a16:creationId xmlns:a16="http://schemas.microsoft.com/office/drawing/2014/main" id="{45AC6FA0-0A6C-83BA-3103-E5518D10C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Special Thanks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C0FD0206-E6B0-A7DD-D653-EEBAEC31C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Venue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CloudFlare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Pizza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LangChain AI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Beverage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Always Cool Brands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Volunteers: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 dirty="0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</a:t>
            </a:r>
            <a:r>
              <a:rPr lang="en-US" sz="1400" u="sng" dirty="0">
                <a:solidFill>
                  <a:schemeClr val="lt1"/>
                </a:solidFill>
              </a:rPr>
              <a:t>AIMUG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400" b="1" dirty="0">
                <a:solidFill>
                  <a:schemeClr val="lt1"/>
                </a:solidFill>
              </a:rPr>
              <a:t>Presenters: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u="sng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00" name="Google Shape;100;p19">
            <a:extLst>
              <a:ext uri="{FF2B5EF4-FFF2-40B4-BE49-F238E27FC236}">
                <a16:creationId xmlns:a16="http://schemas.microsoft.com/office/drawing/2014/main" id="{C241C358-174F-1577-5932-5528DEC20E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34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Special Thanks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1B3F1B6-C89F-EBF8-624A-B52C3BC3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029DC1-2D30-0A6D-B8F3-FF15CF84D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Student 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E068D91-6145-3292-6982-838E99D0D5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Co-Founder of Austin LangChain AIMUG</a:t>
            </a:r>
            <a:r>
              <a:rPr lang="en-US" sz="1400" dirty="0">
                <a:solidFill>
                  <a:schemeClr val="bg1"/>
                </a:solidFill>
              </a:rPr>
              <a:t>: An 1100+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Oracle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142" y="3729631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MCPs on CloudFlare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A102731-3A81-D982-7C8A-4037A0DA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C6766648-305F-E2A6-7A82-341806F2E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rgbClr val="F6F7F8"/>
                </a:solidFill>
              </a:rPr>
              <a:t>MCP + Open-</a:t>
            </a:r>
            <a:r>
              <a:rPr lang="en-US" sz="2800" b="1" dirty="0" err="1">
                <a:solidFill>
                  <a:srgbClr val="F6F7F8"/>
                </a:solidFill>
              </a:rPr>
              <a:t>WebUI</a:t>
            </a:r>
            <a:r>
              <a:rPr lang="en-US" sz="2800" b="1" dirty="0">
                <a:solidFill>
                  <a:srgbClr val="F6F7F8"/>
                </a:solidFill>
              </a:rPr>
              <a:t> + Pipelines + </a:t>
            </a:r>
            <a:r>
              <a:rPr lang="en-US" sz="2800" b="1" dirty="0" err="1">
                <a:solidFill>
                  <a:srgbClr val="F6F7F8"/>
                </a:solidFill>
              </a:rPr>
              <a:t>LangGraph</a:t>
            </a:r>
            <a:endParaRPr lang="en-US" sz="2800" b="1"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1B68144-A299-1F9E-091A-AE5E83681C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71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I love obsidian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9DD800-6468-2E1E-00CF-31344E85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511"/>
            <a:ext cx="5021473" cy="4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29356CD4-0CBE-AA98-7168-DB88ACC2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5491AD6-9857-70E0-9A02-D8BF150BC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Markdown 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C3691F1C-A484-BB29-BDBC-2119D9B61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25273820-ED44-527B-ACE5-18618DE999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7B13F9-6CE8-0F65-2404-91895085C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87" y="941294"/>
            <a:ext cx="52247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6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D24DDCB7-80DE-73F9-6273-6E4D65B4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8CB3320B-CCA0-20F6-298A-1C0CF3904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Plugins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6B0D3635-3BF7-DD88-C51E-D51ABF327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7021C4A8-E1C1-C614-0F5D-E95A602C74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17C4B8-ADFE-E8B7-86DB-0904943AB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725"/>
            <a:ext cx="5710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E76A6BC5-D980-F026-94AE-E53D4CBE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15731D18-7B96-1A62-5015-0B50308BF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API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60E1E5C8-9F98-8A69-7B46-082B52498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504E4AED-A755-A225-6F1E-B87C6B2413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326A02-3393-4B04-E1B3-9C0919D27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14" y="1052474"/>
            <a:ext cx="57267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B5AFD5-4495-6F26-CF13-A98A0590C2F6}"/>
              </a:ext>
            </a:extLst>
          </p:cNvPr>
          <p:cNvSpPr/>
          <p:nvPr/>
        </p:nvSpPr>
        <p:spPr>
          <a:xfrm>
            <a:off x="1873624" y="3021106"/>
            <a:ext cx="2537011" cy="134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DB967-C62C-3CED-DFF3-F5769E5BAC7A}"/>
              </a:ext>
            </a:extLst>
          </p:cNvPr>
          <p:cNvSpPr/>
          <p:nvPr/>
        </p:nvSpPr>
        <p:spPr>
          <a:xfrm>
            <a:off x="2689413" y="3556989"/>
            <a:ext cx="2537011" cy="134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7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194FE95E-D6EB-522F-5BAD-3D9C73E5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0119AD75-EF77-D77D-D23D-39AEA55E0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VSCODE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4E3DFD1-367A-2D9C-D903-335591327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</a:t>
            </a:r>
            <a:r>
              <a:rPr lang="en-US" sz="1400" dirty="0" err="1">
                <a:solidFill>
                  <a:srgbClr val="F6F7F8"/>
                </a:solidFill>
              </a:rPr>
              <a:t>Lanhain</a:t>
            </a:r>
            <a:r>
              <a:rPr lang="en-US" sz="1400" dirty="0">
                <a:solidFill>
                  <a:srgbClr val="F6F7F8"/>
                </a:solidFill>
              </a:rPr>
              <a:t>, pulling the ecosystem together. </a:t>
            </a:r>
            <a:r>
              <a:rPr lang="en-US" sz="1400" dirty="0" err="1">
                <a:solidFill>
                  <a:srgbClr val="F6F7F8"/>
                </a:solidFill>
              </a:rPr>
              <a:t>gC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CEBAA6F2-97B8-329A-CC06-D4A4A4D572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D89E5-590C-49F3-2B16-688A805C6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2474"/>
            <a:ext cx="7772400" cy="49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E0FDAA7F-4ECA-1D70-7D03-55D9E0ED5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A2205A72-6F87-68AF-0540-383A604D84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Plugins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7CC3923E-98E2-78F9-C796-AB49FE0FB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CD96499E-25E3-32B8-668D-48713CA425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70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D2EC29A9-E600-DFF8-6097-358A47F94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62478BD7-0FB2-665F-5A2D-59FC8C531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Why I love obsidian – Plugins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2535701C-5631-8EBA-9E99-7C3562A15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Markdown Based: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Plugin 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852009E2-790D-FFEF-8E7E-762D45523D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4939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821</Words>
  <Application>Microsoft Macintosh PowerPoint</Application>
  <PresentationFormat>On-screen Show (16:9)</PresentationFormat>
  <Paragraphs>86</Paragraphs>
  <Slides>24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PowerPoint Presentation</vt:lpstr>
      <vt:lpstr>HI , I’m Colin McNamara</vt:lpstr>
      <vt:lpstr>I love obsidian</vt:lpstr>
      <vt:lpstr>Why I love obsidian – Markdown </vt:lpstr>
      <vt:lpstr>Why I love obsidian – Plugins</vt:lpstr>
      <vt:lpstr>Why I love obsidian – API</vt:lpstr>
      <vt:lpstr>Why I love obsidian – VSCODE</vt:lpstr>
      <vt:lpstr>Why I love obsidian – Plugins</vt:lpstr>
      <vt:lpstr>Why I love obsidian – Plugins</vt:lpstr>
      <vt:lpstr>Why I love obsidian – CLINE</vt:lpstr>
      <vt:lpstr>I love obsidian</vt:lpstr>
      <vt:lpstr>Who we are – Austin LangChain AIMUG</vt:lpstr>
      <vt:lpstr>Learning in the Open – "Be Cool to Each Other" ✌️</vt:lpstr>
      <vt:lpstr>Where and when we meet 🌟📅</vt:lpstr>
      <vt:lpstr>Finding US - ACC RGC-3000</vt:lpstr>
      <vt:lpstr>Special Thanks</vt:lpstr>
      <vt:lpstr>What’s LangChain</vt:lpstr>
      <vt:lpstr>Special Thanks</vt:lpstr>
      <vt:lpstr>Student Showcase</vt:lpstr>
      <vt:lpstr>MCPs on CloudFlare</vt:lpstr>
      <vt:lpstr>MCP + Open-WebUI + Pipelines + LangGraph</vt:lpstr>
      <vt:lpstr>RGC-3000 and Tavern After Party </vt:lpstr>
      <vt:lpstr>PowerPoint Presentation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7</cp:revision>
  <dcterms:modified xsi:type="dcterms:W3CDTF">2025-03-12T22:15:36Z</dcterms:modified>
</cp:coreProperties>
</file>